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5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97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30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126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159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813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724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1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8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50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30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1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30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86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BFEFF-E889-4CB9-8455-474B05861652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B98F0F-1D82-4845-9EEF-062FE7ED74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3CC9-9FF6-7EF6-6F6B-2FB2332D49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Booki</a:t>
            </a:r>
            <a:r>
              <a:rPr lang="en-GB" dirty="0"/>
              <a:t>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390B2-C5A2-7DEE-4383-EBB9F8B49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018A-78AC-FA54-C4CD-2A8E8256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–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74C9-4DA7-709B-F288-0DB135AC5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2887036"/>
            <a:ext cx="8596668" cy="3880773"/>
          </a:xfrm>
        </p:spPr>
        <p:txBody>
          <a:bodyPr/>
          <a:lstStyle/>
          <a:p>
            <a:r>
              <a:rPr lang="en-GB" dirty="0"/>
              <a:t>Requirement:</a:t>
            </a:r>
          </a:p>
          <a:p>
            <a:pPr lvl="1"/>
            <a:r>
              <a:rPr lang="en-GB" dirty="0"/>
              <a:t>Having a filter that demonstrated some behaviour when interacted with</a:t>
            </a:r>
          </a:p>
          <a:p>
            <a:r>
              <a:rPr lang="en-GB" dirty="0"/>
              <a:t>The challenge: </a:t>
            </a:r>
          </a:p>
          <a:p>
            <a:pPr lvl="1"/>
            <a:r>
              <a:rPr lang="en-GB" dirty="0"/>
              <a:t>What kind of behaviour should it show? </a:t>
            </a:r>
          </a:p>
          <a:p>
            <a:pPr lvl="1"/>
            <a:r>
              <a:rPr lang="en-GB" dirty="0"/>
              <a:t>How to make it visually appealing?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23FB3-0E99-152B-690A-CB50D294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0"/>
            <a:ext cx="4192415" cy="295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86A6E-3C41-3CC2-8BC5-A01399CF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366" y="0"/>
            <a:ext cx="1918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7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60AE-7954-42F3-C2DA-01E2FAFE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-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5841-DBCE-A87E-48D1-3055C8D4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24725" cy="3880773"/>
          </a:xfrm>
        </p:spPr>
        <p:txBody>
          <a:bodyPr/>
          <a:lstStyle/>
          <a:p>
            <a:r>
              <a:rPr lang="en-GB" dirty="0"/>
              <a:t>Solution:</a:t>
            </a:r>
          </a:p>
          <a:p>
            <a:pPr lvl="1"/>
            <a:r>
              <a:rPr lang="en-GB" dirty="0"/>
              <a:t>On hover, the icon swipes right</a:t>
            </a:r>
          </a:p>
          <a:p>
            <a:pPr lvl="1"/>
            <a:r>
              <a:rPr lang="en-GB" dirty="0"/>
              <a:t>Transition: ease-in-out was used to make the change look modern and appealing</a:t>
            </a:r>
          </a:p>
          <a:p>
            <a:pPr lvl="1"/>
            <a:r>
              <a:rPr lang="en-GB" dirty="0"/>
              <a:t>I spent a lot of time making sure the icon moved to the correct location and looked good</a:t>
            </a:r>
          </a:p>
          <a:p>
            <a:endParaRPr lang="en-GB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D39891C-6687-8A0F-C350-B3045051D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63173"/>
              </p:ext>
            </p:extLst>
          </p:nvPr>
        </p:nvGraphicFramePr>
        <p:xfrm>
          <a:off x="4413429" y="131762"/>
          <a:ext cx="7324725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24560" imgH="2276640" progId="PBrush">
                  <p:embed/>
                </p:oleObj>
              </mc:Choice>
              <mc:Fallback>
                <p:oleObj name="Bitmap Image" r:id="rId2" imgW="7324560" imgH="22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13429" y="131762"/>
                        <a:ext cx="7324725" cy="227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55DD136-6E9F-B66B-201A-D14D63202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02"/>
          <a:stretch/>
        </p:blipFill>
        <p:spPr>
          <a:xfrm>
            <a:off x="8247299" y="2408237"/>
            <a:ext cx="2801701" cy="44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7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758D-301A-BD97-44AC-5D7A66A1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– activities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ABBE-3257-669F-CDC6-CEF9C52E1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672355" cy="3880773"/>
          </a:xfrm>
        </p:spPr>
        <p:txBody>
          <a:bodyPr>
            <a:normAutofit/>
          </a:bodyPr>
          <a:lstStyle/>
          <a:p>
            <a:r>
              <a:rPr lang="en-GB" dirty="0"/>
              <a:t>Requirement</a:t>
            </a:r>
          </a:p>
          <a:p>
            <a:pPr lvl="1"/>
            <a:r>
              <a:rPr lang="en-GB" dirty="0"/>
              <a:t>Desktop - Six cards with four different sizes in one row</a:t>
            </a:r>
          </a:p>
          <a:p>
            <a:pPr lvl="1"/>
            <a:r>
              <a:rPr lang="en-GB" dirty="0"/>
              <a:t>Tablet – two lines of three cards </a:t>
            </a:r>
          </a:p>
          <a:p>
            <a:pPr lvl="1"/>
            <a:r>
              <a:rPr lang="en-GB" dirty="0"/>
              <a:t>Mobile – single column </a:t>
            </a:r>
          </a:p>
          <a:p>
            <a:r>
              <a:rPr lang="en-GB" dirty="0"/>
              <a:t>Challenges</a:t>
            </a:r>
          </a:p>
          <a:p>
            <a:pPr lvl="1"/>
            <a:r>
              <a:rPr lang="en-GB" dirty="0"/>
              <a:t>Different card and image sizes at the desktop size</a:t>
            </a:r>
          </a:p>
          <a:p>
            <a:pPr lvl="1"/>
            <a:r>
              <a:rPr lang="en-GB" dirty="0"/>
              <a:t>Different number of cards in rows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2CE80-DFF1-4B99-6F38-DCE6A9A1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384" y="730905"/>
            <a:ext cx="5387151" cy="2294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7F81B-3126-597D-4DFE-B18250D6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2" y="4026140"/>
            <a:ext cx="4216400" cy="260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D5603-55F5-59B7-D92A-0CCF6E31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822" y="3429000"/>
            <a:ext cx="2265381" cy="3294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644FE-43FE-7AA5-B4BF-3E3691DA2150}"/>
              </a:ext>
            </a:extLst>
          </p:cNvPr>
          <p:cNvSpPr txBox="1"/>
          <p:nvPr/>
        </p:nvSpPr>
        <p:spPr>
          <a:xfrm>
            <a:off x="5764269" y="300921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D04E-06DC-2911-F0A2-5CB7018EAB19}"/>
              </a:ext>
            </a:extLst>
          </p:cNvPr>
          <p:cNvSpPr txBox="1"/>
          <p:nvPr/>
        </p:nvSpPr>
        <p:spPr>
          <a:xfrm>
            <a:off x="5163422" y="365680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74B93-BD55-CF03-9709-1DB8E1DBC49D}"/>
              </a:ext>
            </a:extLst>
          </p:cNvPr>
          <p:cNvSpPr txBox="1"/>
          <p:nvPr/>
        </p:nvSpPr>
        <p:spPr>
          <a:xfrm>
            <a:off x="9443036" y="2997221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2114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E28-C66F-ADDD-B3AA-E8911743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602133" cy="1320800"/>
          </a:xfrm>
        </p:spPr>
        <p:txBody>
          <a:bodyPr/>
          <a:lstStyle/>
          <a:p>
            <a:r>
              <a:rPr lang="en-GB" dirty="0"/>
              <a:t>Code – activities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9E64-DDEE-FBDC-539E-81F1EB01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66" y="1407056"/>
            <a:ext cx="4230634" cy="3880773"/>
          </a:xfrm>
        </p:spPr>
        <p:txBody>
          <a:bodyPr/>
          <a:lstStyle/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Using specificity to select the specific elements I wanted to change so that others will not be affected</a:t>
            </a:r>
          </a:p>
          <a:p>
            <a:pPr lvl="1"/>
            <a:r>
              <a:rPr lang="en-GB" dirty="0"/>
              <a:t>Using media queries and assigning specific card sizes at tablet and mobile phone levels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02CEA-D30A-6816-7B8A-57BAD6DD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505" y="2082800"/>
            <a:ext cx="2591162" cy="4553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7CE74-2968-9571-A74E-9CAC5C69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034" y="0"/>
            <a:ext cx="2486372" cy="3238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518359-7AAD-51A8-27C9-ABA886EC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397" y="3268156"/>
            <a:ext cx="4631603" cy="3589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1DAC56-2872-0110-0379-CA2662B74A9D}"/>
              </a:ext>
            </a:extLst>
          </p:cNvPr>
          <p:cNvSpPr txBox="1"/>
          <p:nvPr/>
        </p:nvSpPr>
        <p:spPr>
          <a:xfrm>
            <a:off x="5190067" y="1619476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F1AD-7E9C-EC2A-A487-B4984FFFFA0E}"/>
              </a:ext>
            </a:extLst>
          </p:cNvPr>
          <p:cNvSpPr txBox="1"/>
          <p:nvPr/>
        </p:nvSpPr>
        <p:spPr>
          <a:xfrm>
            <a:off x="8160336" y="81365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Mobile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EC1DA-836D-D828-7928-2EEF3EE785CB}"/>
              </a:ext>
            </a:extLst>
          </p:cNvPr>
          <p:cNvSpPr txBox="1"/>
          <p:nvPr/>
        </p:nvSpPr>
        <p:spPr>
          <a:xfrm>
            <a:off x="7560397" y="294582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Tablet</a:t>
            </a:r>
          </a:p>
        </p:txBody>
      </p:sp>
    </p:spTree>
    <p:extLst>
      <p:ext uri="{BB962C8B-B14F-4D97-AF65-F5344CB8AC3E}">
        <p14:creationId xmlns:p14="http://schemas.microsoft.com/office/powerpoint/2010/main" val="59045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8929-5643-9009-DABA-8F59805A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3DF7-5B98-8E56-4AC7-13FE88D0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went well:</a:t>
            </a:r>
          </a:p>
          <a:p>
            <a:pPr lvl="1"/>
            <a:r>
              <a:rPr lang="en-GB" dirty="0"/>
              <a:t>Very close to </a:t>
            </a:r>
            <a:r>
              <a:rPr lang="en-GB"/>
              <a:t>the mock up</a:t>
            </a:r>
            <a:endParaRPr lang="en-GB" dirty="0"/>
          </a:p>
          <a:p>
            <a:pPr lvl="1"/>
            <a:r>
              <a:rPr lang="en-GB" dirty="0"/>
              <a:t>Visually appealing filters</a:t>
            </a:r>
          </a:p>
          <a:p>
            <a:pPr lvl="1"/>
            <a:r>
              <a:rPr lang="en-GB" dirty="0"/>
              <a:t>Visually appealing tablet layout</a:t>
            </a:r>
          </a:p>
          <a:p>
            <a:r>
              <a:rPr lang="en-GB" dirty="0"/>
              <a:t>Even better if: </a:t>
            </a:r>
          </a:p>
          <a:p>
            <a:pPr lvl="1"/>
            <a:r>
              <a:rPr lang="en-GB" dirty="0"/>
              <a:t>Making sure all cards match up perfectly</a:t>
            </a:r>
          </a:p>
          <a:p>
            <a:pPr lvl="1"/>
            <a:r>
              <a:rPr lang="en-GB" dirty="0"/>
              <a:t>Eliminating any excess code </a:t>
            </a:r>
          </a:p>
          <a:p>
            <a:pPr lvl="1"/>
            <a:r>
              <a:rPr lang="en-GB" dirty="0"/>
              <a:t>Ensuring the colour scheme matches the mock up</a:t>
            </a:r>
          </a:p>
        </p:txBody>
      </p:sp>
    </p:spTree>
    <p:extLst>
      <p:ext uri="{BB962C8B-B14F-4D97-AF65-F5344CB8AC3E}">
        <p14:creationId xmlns:p14="http://schemas.microsoft.com/office/powerpoint/2010/main" val="252884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7204-C103-6A0A-7733-D3269EF4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F70E7-1D8C-2CAC-F4B3-02DFA3240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 of the project</a:t>
            </a:r>
          </a:p>
          <a:p>
            <a:r>
              <a:rPr lang="en-GB" dirty="0"/>
              <a:t>Visuals (desktop, tablet, mobile)</a:t>
            </a:r>
          </a:p>
          <a:p>
            <a:r>
              <a:rPr lang="en-GB" dirty="0"/>
              <a:t>Code </a:t>
            </a:r>
          </a:p>
          <a:p>
            <a:pPr lvl="1"/>
            <a:r>
              <a:rPr lang="en-GB" dirty="0"/>
              <a:t>Filters</a:t>
            </a:r>
          </a:p>
          <a:p>
            <a:pPr lvl="1"/>
            <a:r>
              <a:rPr lang="en-GB" dirty="0"/>
              <a:t>Activities cards</a:t>
            </a:r>
          </a:p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7502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FA4D-42E9-B6B6-3D5E-747F21AF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CEA9-9DF2-7C2D-1BB2-AA0CDAA6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Holiday planning tool for </a:t>
            </a:r>
            <a:r>
              <a:rPr lang="en-GB" dirty="0" err="1"/>
              <a:t>Booki</a:t>
            </a:r>
            <a:endParaRPr lang="en-GB" dirty="0"/>
          </a:p>
          <a:p>
            <a:r>
              <a:rPr lang="en-GB" dirty="0"/>
              <a:t>Find accommodation and activities in a specific town</a:t>
            </a:r>
          </a:p>
          <a:p>
            <a:r>
              <a:rPr lang="en-GB" dirty="0"/>
              <a:t>Filter by budget, atmosphere etc</a:t>
            </a:r>
          </a:p>
          <a:p>
            <a:endParaRPr lang="en-GB" dirty="0"/>
          </a:p>
          <a:p>
            <a:r>
              <a:rPr lang="en-GB" dirty="0"/>
              <a:t>I have made the index.html and </a:t>
            </a:r>
            <a:r>
              <a:rPr lang="en-GB" dirty="0" err="1"/>
              <a:t>css</a:t>
            </a:r>
            <a:r>
              <a:rPr lang="en-GB" dirty="0"/>
              <a:t> style for the home page.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76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1793-D604-4BA4-7675-1F3909D5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 –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D6D3C-E059-3B87-4169-21261886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1C549-A646-A98A-71A1-88B15446D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"/>
          <a:stretch/>
        </p:blipFill>
        <p:spPr>
          <a:xfrm>
            <a:off x="770466" y="1388533"/>
            <a:ext cx="9440333" cy="52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003E-FDC1-D394-B658-2A4709BA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 -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4EE6C-B8C8-FC46-4697-601369AA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D9333-A990-AAB6-FF1C-10073A14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10651067" cy="39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3E71-AAC9-BDD5-B6B0-416A9E6A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 - tablet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4627-5583-3F01-628B-A16E3792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64199-C68D-CC6D-9A69-E437093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7" y="1236132"/>
            <a:ext cx="3927575" cy="5477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C7BF3-7321-70F0-F4CB-7F75F8759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30" y="8465"/>
            <a:ext cx="4138083" cy="587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F480B-8D58-2FED-6A3D-ECF92F422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30" y="5885835"/>
            <a:ext cx="3970084" cy="7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33C1-FDA6-7B0C-0AD9-52FBA4C8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 -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C388B-F2F0-1393-0C24-A06EB9A1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CFD54-4831-94FC-93AD-D06356B7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10732"/>
            <a:ext cx="3178951" cy="5418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04A45-42D1-1721-9DAC-E3157BAB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06" y="1353104"/>
            <a:ext cx="3751988" cy="513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3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8893-846A-C1AC-712E-5EB2DA4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Visuals -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AE98-B126-0716-52E8-1D0C7DA46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8EDAB-62FB-2E22-A7A8-DDC8AA38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4133"/>
            <a:ext cx="3548831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04367-6D02-6894-9D33-970D7FFD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78" y="3311290"/>
            <a:ext cx="465837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7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88AF-67A1-AE05-0B0B-9BE78FF1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-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1526-D545-B1D2-9C6B-CCFE5647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Requirement:</a:t>
            </a:r>
          </a:p>
          <a:p>
            <a:pPr lvl="1"/>
            <a:r>
              <a:rPr lang="en-GB" dirty="0"/>
              <a:t>Having a filter that required some behaviour when interacted with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1787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191</TotalTime>
  <Words>291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Bitmap Image</vt:lpstr>
      <vt:lpstr>Booki Website</vt:lpstr>
      <vt:lpstr>Overview</vt:lpstr>
      <vt:lpstr>Context of the project</vt:lpstr>
      <vt:lpstr>Visuals – Desktop</vt:lpstr>
      <vt:lpstr>Visuals - Desktop</vt:lpstr>
      <vt:lpstr>Visuals - tablet</vt:lpstr>
      <vt:lpstr>Visuals - Mobile</vt:lpstr>
      <vt:lpstr>Visuals - Mobile</vt:lpstr>
      <vt:lpstr>Code - filters</vt:lpstr>
      <vt:lpstr>Code – Filters</vt:lpstr>
      <vt:lpstr>Code - filters</vt:lpstr>
      <vt:lpstr>Code – activities cards</vt:lpstr>
      <vt:lpstr>Code – activities cards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Penton</dc:creator>
  <cp:lastModifiedBy>James Penton</cp:lastModifiedBy>
  <cp:revision>23</cp:revision>
  <dcterms:created xsi:type="dcterms:W3CDTF">2023-01-09T12:15:26Z</dcterms:created>
  <dcterms:modified xsi:type="dcterms:W3CDTF">2023-02-23T14:03:57Z</dcterms:modified>
</cp:coreProperties>
</file>